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4"/>
  </p:notesMasterIdLst>
  <p:sldIdLst>
    <p:sldId id="256" r:id="rId2"/>
    <p:sldId id="257" r:id="rId3"/>
    <p:sldId id="290" r:id="rId4"/>
    <p:sldId id="291" r:id="rId5"/>
    <p:sldId id="292" r:id="rId6"/>
    <p:sldId id="293" r:id="rId7"/>
    <p:sldId id="259" r:id="rId8"/>
    <p:sldId id="294" r:id="rId9"/>
    <p:sldId id="262" r:id="rId10"/>
    <p:sldId id="296" r:id="rId11"/>
    <p:sldId id="260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7" r:id="rId24"/>
    <p:sldId id="297" r:id="rId25"/>
    <p:sldId id="298" r:id="rId26"/>
    <p:sldId id="281" r:id="rId27"/>
    <p:sldId id="299" r:id="rId28"/>
    <p:sldId id="300" r:id="rId29"/>
    <p:sldId id="287" r:id="rId30"/>
    <p:sldId id="288" r:id="rId31"/>
    <p:sldId id="280" r:id="rId32"/>
    <p:sldId id="279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00"/>
    <a:srgbClr val="C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82B0E-0F25-47FE-B608-7B924525AB0E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A764F0-471A-4BD8-988C-2A440F223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764F0-471A-4BD8-988C-2A440F22335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29F5-E98D-4E55-BBEC-BEC94124A147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552DA9-8B77-4229-91F7-84BA1BA7A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29F5-E98D-4E55-BBEC-BEC94124A147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52DA9-8B77-4229-91F7-84BA1BA7A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29F5-E98D-4E55-BBEC-BEC94124A147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52DA9-8B77-4229-91F7-84BA1BA7A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E429F5-E98D-4E55-BBEC-BEC94124A147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B552DA9-8B77-4229-91F7-84BA1BA7A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29F5-E98D-4E55-BBEC-BEC94124A147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52DA9-8B77-4229-91F7-84BA1BA7A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29F5-E98D-4E55-BBEC-BEC94124A147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52DA9-8B77-4229-91F7-84BA1BA7A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52DA9-8B77-4229-91F7-84BA1BA7A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29F5-E98D-4E55-BBEC-BEC94124A147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29F5-E98D-4E55-BBEC-BEC94124A147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52DA9-8B77-4229-91F7-84BA1BA7A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29F5-E98D-4E55-BBEC-BEC94124A147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52DA9-8B77-4229-91F7-84BA1BA7A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E429F5-E98D-4E55-BBEC-BEC94124A147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B552DA9-8B77-4229-91F7-84BA1BA7A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29F5-E98D-4E55-BBEC-BEC94124A147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552DA9-8B77-4229-91F7-84BA1BA7A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E429F5-E98D-4E55-BBEC-BEC94124A147}" type="datetimeFigureOut">
              <a:rPr lang="ru-RU" smtClean="0"/>
              <a:pPr/>
              <a:t>29.05.2015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B552DA9-8B77-4229-91F7-84BA1BA7A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12" Type="http://schemas.openxmlformats.org/officeDocument/2006/relationships/image" Target="../media/image73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11" Type="http://schemas.openxmlformats.org/officeDocument/2006/relationships/image" Target="../media/image72.jpeg"/><Relationship Id="rId5" Type="http://schemas.openxmlformats.org/officeDocument/2006/relationships/image" Target="../media/image66.jpeg"/><Relationship Id="rId10" Type="http://schemas.openxmlformats.org/officeDocument/2006/relationships/image" Target="../media/image71.jpeg"/><Relationship Id="rId4" Type="http://schemas.openxmlformats.org/officeDocument/2006/relationships/image" Target="../media/image65.jpeg"/><Relationship Id="rId9" Type="http://schemas.openxmlformats.org/officeDocument/2006/relationships/image" Target="../media/image70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4512/127495935.17/0_5c546_6b1d3e21_XL" TargetMode="External"/><Relationship Id="rId7" Type="http://schemas.openxmlformats.org/officeDocument/2006/relationships/hyperlink" Target="http://www.diorama.ru/gallery/dioramas/1942/photo4/" TargetMode="External"/><Relationship Id="rId2" Type="http://schemas.openxmlformats.org/officeDocument/2006/relationships/hyperlink" Target="http://podvignaroda.mil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outube.com/devicesupport" TargetMode="External"/><Relationship Id="rId5" Type="http://schemas.openxmlformats.org/officeDocument/2006/relationships/hyperlink" Target="http://bce-tyt.ru/news/klipart_dlja_fotoshopa_9_maja/2011-05-01-8871" TargetMode="External"/><Relationship Id="rId4" Type="http://schemas.openxmlformats.org/officeDocument/2006/relationships/hyperlink" Target="http://pedsovet.su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35696" y="692696"/>
            <a:ext cx="700092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История кубанского казачества в истории моей семьи</a:t>
            </a:r>
            <a:endParaRPr lang="ru-RU" sz="4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6" name="Подзаголовок 35"/>
          <p:cNvSpPr txBox="1">
            <a:spLocks/>
          </p:cNvSpPr>
          <p:nvPr/>
        </p:nvSpPr>
        <p:spPr>
          <a:xfrm>
            <a:off x="609600" y="3852204"/>
            <a:ext cx="8305800" cy="11430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200" b="0" i="0" u="none" strike="noStrike" kern="1200" cap="none" spc="10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Проект выполнил Порошин Валентин Геннадьевич, учащийся 9 класса «Б» МБОУ СОШ №2 муниципального образования Гулькевичский район города Гулькевичи;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200" b="0" i="0" u="none" strike="noStrike" kern="1200" cap="none" spc="10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Руководитель Порошина Евгения Викторовна, учитель истории, обществознания и кубановедения МАОУ СОШ№1</a:t>
            </a:r>
            <a:endParaRPr kumimoji="0" lang="ru-RU" sz="2200" b="0" i="0" u="none" strike="noStrike" kern="1200" cap="none" spc="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218" name="Picture 2" descr="C:\Users\Аексей Бусилков\Desktop\история моей семьи\P10701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63388" y="1007604"/>
            <a:ext cx="2519264" cy="1889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ексей Бусилков\Desktop\Новая папка\P1070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212109" y="1156324"/>
            <a:ext cx="4285093" cy="32138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Текст 9"/>
          <p:cNvSpPr txBox="1">
            <a:spLocks/>
          </p:cNvSpPr>
          <p:nvPr/>
        </p:nvSpPr>
        <p:spPr>
          <a:xfrm>
            <a:off x="179512" y="5013176"/>
            <a:ext cx="3600400" cy="4305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Прабабушка Каширина Марфа </a:t>
            </a: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Арефьевна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Каширин Василий </a:t>
            </a: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Фатеевич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их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сын (мой дедушка) Каширин Виктор Васильевич  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1" descr="C:\Users\Аексей Бусилков\Desktop\Новая папка\P107007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944" y="764704"/>
            <a:ext cx="4464497" cy="33483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Заголовок 4"/>
          <p:cNvSpPr txBox="1">
            <a:spLocks/>
          </p:cNvSpPr>
          <p:nvPr/>
        </p:nvSpPr>
        <p:spPr>
          <a:xfrm>
            <a:off x="3995936" y="3933056"/>
            <a:ext cx="4896544" cy="75091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4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Сотников Василий Маркович с семьей. </a:t>
            </a:r>
            <a:endParaRPr kumimoji="0" lang="ru-RU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accent4">
                  <a:lumMod val="50000"/>
                </a:schemeClr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Текст 10"/>
          <p:cNvSpPr txBox="1">
            <a:spLocks/>
          </p:cNvSpPr>
          <p:nvPr/>
        </p:nvSpPr>
        <p:spPr>
          <a:xfrm>
            <a:off x="1691680" y="5949280"/>
            <a:ext cx="6336704" cy="492224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Репрессированы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30-е годы 20в.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C:\Users\Аексей Бусилков\Desktop\Новая папка\P10603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16216" y="2348880"/>
            <a:ext cx="2342003" cy="1756502"/>
          </a:xfrm>
          <a:prstGeom prst="rect">
            <a:avLst/>
          </a:prstGeom>
          <a:noFill/>
        </p:spPr>
      </p:pic>
      <p:pic>
        <p:nvPicPr>
          <p:cNvPr id="5" name="Picture 2" descr="C:\Users\Аексей Бусилков\Desktop\Новая папка\P106039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68210" y="188640"/>
            <a:ext cx="2496277" cy="1872208"/>
          </a:xfrm>
          <a:prstGeom prst="rect">
            <a:avLst/>
          </a:prstGeom>
          <a:noFill/>
        </p:spPr>
      </p:pic>
      <p:pic>
        <p:nvPicPr>
          <p:cNvPr id="6" name="Picture 2" descr="C:\Users\Аексей Бусилков\Desktop\Новая папка\P107008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476672"/>
            <a:ext cx="5760638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Блок-схема: процесс 6"/>
          <p:cNvSpPr/>
          <p:nvPr/>
        </p:nvSpPr>
        <p:spPr>
          <a:xfrm>
            <a:off x="6228184" y="188640"/>
            <a:ext cx="72008" cy="6336704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екст 4"/>
          <p:cNvSpPr txBox="1">
            <a:spLocks/>
          </p:cNvSpPr>
          <p:nvPr/>
        </p:nvSpPr>
        <p:spPr>
          <a:xfrm>
            <a:off x="6588224" y="4509120"/>
            <a:ext cx="2238400" cy="984736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Хата Сотникова Александра Марковича и его семьи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Текст 4"/>
          <p:cNvSpPr txBox="1">
            <a:spLocks/>
          </p:cNvSpPr>
          <p:nvPr/>
        </p:nvSpPr>
        <p:spPr>
          <a:xfrm>
            <a:off x="539552" y="4869160"/>
            <a:ext cx="5112568" cy="1728192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верхнем ряду слева направо третий Сотников Александр Маркович с дочерью Любовью; во втором ряду слева направо первая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жена Василия Марковича Сотникова  Варвара, далее сын Татьяны Марковны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Сотниковой Петр Данилович, далее Татьяна Марковна Сотникова, Валентина Васильевна Сотникова;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Текст 4"/>
          <p:cNvSpPr txBox="1">
            <a:spLocks/>
          </p:cNvSpPr>
          <p:nvPr/>
        </p:nvSpPr>
        <p:spPr>
          <a:xfrm>
            <a:off x="1259632" y="404664"/>
            <a:ext cx="4830688" cy="432048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2600" noProof="0" dirty="0" smtClean="0">
                <a:solidFill>
                  <a:srgbClr val="C00000"/>
                </a:solidFill>
              </a:rPr>
              <a:t>Кубанский быт моей семьи. Начало 20 века.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6"/>
          <p:cNvSpPr txBox="1">
            <a:spLocks/>
          </p:cNvSpPr>
          <p:nvPr/>
        </p:nvSpPr>
        <p:spPr>
          <a:xfrm>
            <a:off x="3635896" y="5229200"/>
            <a:ext cx="2987824" cy="864096"/>
          </a:xfrm>
          <a:prstGeom prst="rect">
            <a:avLst/>
          </a:prstGeom>
        </p:spPr>
        <p:txBody>
          <a:bodyPr vert="horz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lang="ru-RU" b="1" dirty="0" smtClean="0">
                <a:solidFill>
                  <a:schemeClr val="tx2"/>
                </a:solidFill>
              </a:rPr>
              <a:t>Моя прабабушка Юрченко (</a:t>
            </a:r>
            <a:r>
              <a:rPr lang="ru-RU" b="1" dirty="0" err="1" smtClean="0">
                <a:solidFill>
                  <a:schemeClr val="tx2"/>
                </a:solidFill>
              </a:rPr>
              <a:t>Яценко</a:t>
            </a:r>
            <a:r>
              <a:rPr lang="ru-RU" b="1" dirty="0" smtClean="0">
                <a:solidFill>
                  <a:schemeClr val="tx2"/>
                </a:solidFill>
              </a:rPr>
              <a:t> ) Татьяна Петровна и я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 descr="C:\Users\Аексей Бусилков\Desktop\Новая папка\P1070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365818" y="3830313"/>
            <a:ext cx="3394915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Заголовок 4"/>
          <p:cNvSpPr txBox="1">
            <a:spLocks/>
          </p:cNvSpPr>
          <p:nvPr/>
        </p:nvSpPr>
        <p:spPr>
          <a:xfrm>
            <a:off x="251520" y="5589240"/>
            <a:ext cx="3744416" cy="936104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ea typeface="+mj-ea"/>
                <a:cs typeface="+mj-cs"/>
              </a:rPr>
              <a:t>Моя </a:t>
            </a:r>
            <a:r>
              <a:rPr kumimoji="0" lang="ru-RU" sz="2000" b="1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ea typeface="+mj-ea"/>
                <a:cs typeface="+mj-cs"/>
              </a:rPr>
              <a:t>прабабушка,Каширина</a:t>
            </a:r>
            <a:r>
              <a:rPr kumimoji="0" lang="ru-RU" sz="20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ea typeface="+mj-ea"/>
                <a:cs typeface="+mj-cs"/>
              </a:rPr>
              <a:t> (</a:t>
            </a:r>
            <a:r>
              <a:rPr kumimoji="0" lang="ru-RU" sz="2000" b="1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ea typeface="+mj-ea"/>
                <a:cs typeface="+mj-cs"/>
              </a:rPr>
              <a:t>Карчинская</a:t>
            </a:r>
            <a:r>
              <a:rPr kumimoji="0" lang="ru-RU" sz="20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ea typeface="+mj-ea"/>
                <a:cs typeface="+mj-cs"/>
              </a:rPr>
              <a:t>) Марфа </a:t>
            </a:r>
            <a:r>
              <a:rPr kumimoji="0" lang="ru-RU" sz="2000" b="1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ea typeface="+mj-ea"/>
                <a:cs typeface="+mj-cs"/>
              </a:rPr>
              <a:t>Арефьевна</a:t>
            </a:r>
            <a:endParaRPr kumimoji="0" lang="ru-RU" sz="2000" b="1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ea typeface="+mj-ea"/>
              <a:cs typeface="+mj-cs"/>
            </a:endParaRPr>
          </a:p>
        </p:txBody>
      </p:sp>
      <p:pic>
        <p:nvPicPr>
          <p:cNvPr id="8" name="Picture 1" descr="C:\Users\Аексей Бусилков\Desktop\Новая папка\P107008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60648"/>
            <a:ext cx="3456384" cy="26078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3491880" y="1196752"/>
            <a:ext cx="2592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ru-RU" b="1" dirty="0" smtClean="0"/>
              <a:t>Слева Александра Кулакова (прапрабабушка)</a:t>
            </a:r>
            <a:endParaRPr lang="ru-RU" b="1" dirty="0"/>
          </a:p>
        </p:txBody>
      </p:sp>
      <p:pic>
        <p:nvPicPr>
          <p:cNvPr id="4" name="Picture 1" descr="C:\Users\Аексей Бусилков\Desktop\Новая папка\P10701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71800" y="2492896"/>
            <a:ext cx="3168352" cy="26545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Блок-схема: процесс 9"/>
          <p:cNvSpPr/>
          <p:nvPr/>
        </p:nvSpPr>
        <p:spPr>
          <a:xfrm>
            <a:off x="6444208" y="188640"/>
            <a:ext cx="72008" cy="6336704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411760" y="260648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Мои прабабушки– хранительницы казачьих традиций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Аексей Бусилков\Desktop\история моей семьи\P107013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88224" y="404664"/>
            <a:ext cx="2451837" cy="2116542"/>
          </a:xfrm>
          <a:prstGeom prst="rect">
            <a:avLst/>
          </a:prstGeom>
          <a:noFill/>
        </p:spPr>
      </p:pic>
      <p:pic>
        <p:nvPicPr>
          <p:cNvPr id="3075" name="Picture 3" descr="C:\Users\Аексей Бусилков\Desktop\история моей семьи\P107013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6268470" y="3100682"/>
            <a:ext cx="3134091" cy="235056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6444208" y="5445224"/>
            <a:ext cx="25922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ru-RU" sz="1600" b="1" dirty="0" smtClean="0"/>
              <a:t>Предметы обихода, хранящиеся в моей семье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ексей Бусилков\Pictures\ааа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 descr="C:\Users\Аексей Бусилков\Downloads\492643932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9752" y="1700808"/>
            <a:ext cx="4762500" cy="3552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323528" y="548680"/>
            <a:ext cx="8439472" cy="81156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Мои  прадеды  на  фронтах  Великой  Отечественной войны.</a:t>
            </a:r>
            <a:br>
              <a:rPr lang="ru-RU" sz="2800" dirty="0" smtClean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Аексей Бусилков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3" descr="C:\Users\Аексей Бусилков\Downloads\сотников александр маркович 001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0"/>
            <a:ext cx="5267881" cy="6858000"/>
          </a:xfrm>
          <a:prstGeom prst="rect">
            <a:avLst/>
          </a:prstGeom>
          <a:noFill/>
        </p:spPr>
      </p:pic>
      <p:sp>
        <p:nvSpPr>
          <p:cNvPr id="5" name="Текст 6"/>
          <p:cNvSpPr txBox="1">
            <a:spLocks/>
          </p:cNvSpPr>
          <p:nvPr/>
        </p:nvSpPr>
        <p:spPr>
          <a:xfrm>
            <a:off x="6372200" y="1988840"/>
            <a:ext cx="2592288" cy="18722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Сотников Александр Маркович, мой прадед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Аексей Бусилков\Pictures\Рисунок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350" y="-9525"/>
            <a:ext cx="9156700" cy="687705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C:\Users\Аексей Бусилков\Desktop\Новая папка\P106036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16632"/>
            <a:ext cx="6502400" cy="3657600"/>
          </a:xfrm>
          <a:prstGeom prst="rect">
            <a:avLst/>
          </a:prstGeom>
          <a:noFill/>
        </p:spPr>
      </p:pic>
      <p:pic>
        <p:nvPicPr>
          <p:cNvPr id="5" name="Picture 2" descr="C:\Users\Аексей Бусилков\Desktop\Новая папка\P10603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447001"/>
            <a:ext cx="4338846" cy="3254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ексей Бусилков\Pictures\Рисунок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350" y="-9525"/>
            <a:ext cx="9156700" cy="6877050"/>
          </a:xfrm>
          <a:prstGeom prst="rect">
            <a:avLst/>
          </a:prstGeom>
          <a:noFill/>
        </p:spPr>
      </p:pic>
      <p:pic>
        <p:nvPicPr>
          <p:cNvPr id="4" name="Picture 3" descr="C:\Users\Аексей Бусилков\Desktop\Новая папка\P10603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32656"/>
            <a:ext cx="4032448" cy="3024336"/>
          </a:xfrm>
          <a:prstGeom prst="rect">
            <a:avLst/>
          </a:prstGeom>
          <a:noFill/>
        </p:spPr>
      </p:pic>
      <p:pic>
        <p:nvPicPr>
          <p:cNvPr id="5" name="Picture 4" descr="C:\Users\Аексей Бусилков\Desktop\Новая папка\P106037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332656"/>
            <a:ext cx="3936437" cy="2952328"/>
          </a:xfrm>
          <a:prstGeom prst="rect">
            <a:avLst/>
          </a:prstGeom>
          <a:noFill/>
        </p:spPr>
      </p:pic>
      <p:pic>
        <p:nvPicPr>
          <p:cNvPr id="6" name="Picture 5" descr="C:\Users\Аексей Бусилков\Desktop\Новая папка\P106037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3501008"/>
            <a:ext cx="3888432" cy="2916324"/>
          </a:xfrm>
          <a:prstGeom prst="rect">
            <a:avLst/>
          </a:prstGeom>
          <a:noFill/>
        </p:spPr>
      </p:pic>
      <p:pic>
        <p:nvPicPr>
          <p:cNvPr id="7" name="Picture 6" descr="C:\Users\Аексей Бусилков\Desktop\Новая папка\P106038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6016" y="3789040"/>
            <a:ext cx="3518133" cy="26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Аексей Бусилков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C:\Users\Аексей Бусилков\Desktop\Новая папка\P1060516.JPG"/>
          <p:cNvPicPr>
            <a:picLocks noChangeAspect="1" noChangeArrowheads="1"/>
          </p:cNvPicPr>
          <p:nvPr/>
        </p:nvPicPr>
        <p:blipFill>
          <a:blip r:embed="rId3" cstate="email"/>
          <a:srcRect r="-778"/>
          <a:stretch>
            <a:fillRect/>
          </a:stretch>
        </p:blipFill>
        <p:spPr bwMode="auto">
          <a:xfrm>
            <a:off x="2339752" y="68741"/>
            <a:ext cx="5328592" cy="6789259"/>
          </a:xfrm>
          <a:prstGeom prst="rect">
            <a:avLst/>
          </a:prstGeom>
          <a:noFill/>
        </p:spPr>
      </p:pic>
      <p:sp>
        <p:nvSpPr>
          <p:cNvPr id="5" name="Текст 7"/>
          <p:cNvSpPr txBox="1">
            <a:spLocks/>
          </p:cNvSpPr>
          <p:nvPr/>
        </p:nvSpPr>
        <p:spPr>
          <a:xfrm>
            <a:off x="4301880" y="5589240"/>
            <a:ext cx="4842120" cy="10354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Юрченко Николай Савельевич, мой прадед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ексей Бусилков\Pictures\Рисунок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350" y="-9525"/>
            <a:ext cx="9156700" cy="687705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260648"/>
            <a:ext cx="5508104" cy="259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75656" y="2924944"/>
            <a:ext cx="5472608" cy="358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ексей Бусилков\Pictures\Рисунок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350" y="-9525"/>
            <a:ext cx="9156700" cy="687705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332656"/>
            <a:ext cx="7422987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odvignaroda.ru/filter/filterimage?path=VS/165/033-0686196-2964%2b040-2973/00000304_1.jpg&amp;id=24930936&amp;id1=452ad507a816ee445cab7df651375087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140968"/>
            <a:ext cx="792088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5091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Преемственность поколений в моей семье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Аексей Бусилков\Desktop\история моей семьи\P10701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052736"/>
            <a:ext cx="3865272" cy="5153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C:\Users\Аексей Бусилков\Desktop\история моей семьи\фото сканы\P107008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773996" y="1490700"/>
            <a:ext cx="5807968" cy="4355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2"/>
          <p:cNvSpPr txBox="1">
            <a:spLocks/>
          </p:cNvSpPr>
          <p:nvPr/>
        </p:nvSpPr>
        <p:spPr>
          <a:xfrm>
            <a:off x="1619672" y="5733256"/>
            <a:ext cx="2753888" cy="820688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Порошин Валентин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Текст 2"/>
          <p:cNvSpPr txBox="1">
            <a:spLocks/>
          </p:cNvSpPr>
          <p:nvPr/>
        </p:nvSpPr>
        <p:spPr>
          <a:xfrm>
            <a:off x="5076056" y="5661248"/>
            <a:ext cx="3744416" cy="820688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2000" dirty="0" smtClean="0"/>
              <a:t>Сотников Иван Маркович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2000" dirty="0" smtClean="0"/>
              <a:t>(в центре)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ексей Бусилков\Pictures\Рисунок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350" y="-9525"/>
            <a:ext cx="9156700" cy="687705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0"/>
            <a:ext cx="5400600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1700808"/>
            <a:ext cx="554461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ексей Бусилков\Pictures\Рисунок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350" y="-9525"/>
            <a:ext cx="9156700" cy="6877050"/>
          </a:xfrm>
          <a:prstGeom prst="rect">
            <a:avLst/>
          </a:prstGeom>
          <a:noFill/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332656"/>
            <a:ext cx="6048672" cy="520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odvignaroda.ru/filter/filterimage?path=VS/272/033-0690155-5499%2b011-5496/00000678_1.jpg&amp;id=33502909&amp;id1=018d4fc0054b8995effa75ce1dee12dd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75656" y="5661248"/>
            <a:ext cx="5940425" cy="688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ексей Бусилков\Pictures\н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96552" y="188640"/>
            <a:ext cx="9144000" cy="687705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ексей Бусилков\Downloads\155452433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692696"/>
            <a:ext cx="4392488" cy="4392488"/>
          </a:xfrm>
          <a:prstGeom prst="rect">
            <a:avLst/>
          </a:prstGeom>
          <a:noFill/>
        </p:spPr>
      </p:pic>
      <p:pic>
        <p:nvPicPr>
          <p:cNvPr id="5" name="Picture 7" descr="C:\Users\Аексей Бусилков\Desktop\Новая папка\P10700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13706" y="764704"/>
            <a:ext cx="3558694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Аексей Бусилков\Pictures\н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</p:spPr>
      </p:pic>
      <p:pic>
        <p:nvPicPr>
          <p:cNvPr id="4" name="Picture 5" descr="C:\Users\Аексей Бусилков\Desktop\Новая папка\P10700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3563084"/>
            <a:ext cx="4608512" cy="3178284"/>
          </a:xfrm>
          <a:prstGeom prst="rect">
            <a:avLst/>
          </a:prstGeom>
          <a:noFill/>
        </p:spPr>
      </p:pic>
      <p:pic>
        <p:nvPicPr>
          <p:cNvPr id="5" name="Picture 4" descr="C:\Users\Аексей Бусилков\Desktop\Новая папка\P10700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476672"/>
            <a:ext cx="3830168" cy="2872626"/>
          </a:xfrm>
          <a:prstGeom prst="rect">
            <a:avLst/>
          </a:prstGeom>
          <a:noFill/>
        </p:spPr>
      </p:pic>
      <p:pic>
        <p:nvPicPr>
          <p:cNvPr id="7" name="Picture 6" descr="C:\Users\Аексей Бусилков\Desktop\Новая папка\P10700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576" y="548680"/>
            <a:ext cx="2808312" cy="2878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Моя семья в послевоенные годы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Аексей Бусилков\Desktop\история моей семьи\P10701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836712"/>
            <a:ext cx="6096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Текст 4"/>
          <p:cNvSpPr txBox="1">
            <a:spLocks/>
          </p:cNvSpPr>
          <p:nvPr/>
        </p:nvSpPr>
        <p:spPr>
          <a:xfrm>
            <a:off x="539552" y="5561856"/>
            <a:ext cx="7992888" cy="1296144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1" i="0" u="sng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Семья </a:t>
            </a:r>
            <a:r>
              <a:rPr kumimoji="0" lang="ru-RU" sz="2600" b="1" i="0" u="sng" strike="noStrike" kern="1200" cap="none" spc="0" normalizeH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Яценко</a:t>
            </a:r>
            <a:r>
              <a:rPr kumimoji="0" lang="ru-RU" sz="2600" b="1" i="0" u="sng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Петра </a:t>
            </a:r>
            <a:r>
              <a:rPr kumimoji="0" lang="ru-RU" sz="2600" b="1" i="0" u="sng" strike="noStrike" kern="1200" cap="none" spc="0" normalizeH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Мартыновича</a:t>
            </a:r>
            <a:r>
              <a:rPr kumimoji="0" lang="ru-RU" sz="2600" b="1" i="0" u="sng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Слева направо в верхнем ряду Юрченко (</a:t>
            </a:r>
            <a:r>
              <a:rPr kumimoji="0" lang="ru-RU" sz="2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Яценко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Татьяна Петровна (прабабушка), Юрченко Николай Савельевич(прадедушка), Юрченко Валентина Николаевна(бабушка), Юрченко Владимир Николаевич, во втором ряду слева направо </a:t>
            </a:r>
            <a:r>
              <a:rPr kumimoji="0" lang="ru-RU" sz="2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Яценко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Любовь, </a:t>
            </a:r>
            <a:r>
              <a:rPr kumimoji="0" lang="ru-RU" sz="2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Яценко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Петр </a:t>
            </a:r>
            <a:r>
              <a:rPr kumimoji="0" lang="ru-RU" sz="2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Мартынович</a:t>
            </a:r>
            <a:r>
              <a:rPr lang="ru-RU" sz="2600" dirty="0" smtClean="0"/>
              <a:t> (прапрадедушка), </a:t>
            </a:r>
            <a:r>
              <a:rPr lang="ru-RU" sz="2600" dirty="0" err="1" smtClean="0"/>
              <a:t>Яценко</a:t>
            </a:r>
            <a:r>
              <a:rPr lang="ru-RU" sz="2600" dirty="0" smtClean="0"/>
              <a:t> Марфа (прапрабабушка).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ексей Бусилков\Desktop\история моей семьи\фото сканы\P10700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404664"/>
            <a:ext cx="6096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Текст 4"/>
          <p:cNvSpPr txBox="1">
            <a:spLocks/>
          </p:cNvSpPr>
          <p:nvPr/>
        </p:nvSpPr>
        <p:spPr>
          <a:xfrm>
            <a:off x="611560" y="5157192"/>
            <a:ext cx="7992888" cy="1296144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Семья Сотникова Марка.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Слева направо в верхнем ряду первый  Дубяга Валентин, за столом слева направо Кулакова Екатерина, Сотникова Анна Петровна (</a:t>
            </a:r>
            <a:r>
              <a:rPr lang="ru-RU" sz="2600" dirty="0" smtClean="0"/>
              <a:t>прабабушка),  Сотников Андрей Маркович 2, пятый Сотников Андрей Маркович 1, десятый Сотников Александр Маркович (прадедушка), двенадцатая Сотникова Мария Марковна.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Аексей Бусилков\Desktop\история моей семьи\фото сканы\P107007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260648"/>
            <a:ext cx="7488832" cy="54034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Текст 4"/>
          <p:cNvSpPr txBox="1">
            <a:spLocks/>
          </p:cNvSpPr>
          <p:nvPr/>
        </p:nvSpPr>
        <p:spPr>
          <a:xfrm>
            <a:off x="611560" y="5445224"/>
            <a:ext cx="8064896" cy="1152128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2600" dirty="0" smtClean="0"/>
              <a:t>      Семья Сотниковых верхний ряд слева направо Дубяга (Сотникова) Мария Марковна, Сотникова Зинаида Ивановна(дочь Ивана Марковича), Сотников Александр Маркович, Сотникова (Кулакова) Анна Петровна его супруга, во втором ряду Сотникова  Антонина </a:t>
            </a:r>
            <a:r>
              <a:rPr lang="ru-RU" sz="2600" dirty="0" err="1" smtClean="0"/>
              <a:t>Парамоновна</a:t>
            </a:r>
            <a:r>
              <a:rPr lang="ru-RU" sz="2600" dirty="0" smtClean="0"/>
              <a:t> (супруга Сотникова Андрея Марковича), Сотников Андрей  Маркович 1, Сотникова Татьяна Марковна,  Сотников  Андрей  Маркович 2,Сотникова Екатерина его супруга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332656"/>
            <a:ext cx="4608512" cy="93610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Достойный труд моих дедов на благо родной  Кубани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ексей Бусилков\Desktop\история моей семьи\P107012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268760"/>
            <a:ext cx="3888432" cy="3077277"/>
          </a:xfrm>
          <a:prstGeom prst="rect">
            <a:avLst/>
          </a:prstGeom>
          <a:noFill/>
        </p:spPr>
      </p:pic>
      <p:pic>
        <p:nvPicPr>
          <p:cNvPr id="7171" name="Picture 3" descr="C:\Users\Аексей Бусилков\Desktop\история моей семьи\P10701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8" y="260648"/>
            <a:ext cx="3168352" cy="2736347"/>
          </a:xfrm>
          <a:prstGeom prst="rect">
            <a:avLst/>
          </a:prstGeom>
          <a:noFill/>
        </p:spPr>
      </p:pic>
      <p:pic>
        <p:nvPicPr>
          <p:cNvPr id="7172" name="Picture 4" descr="C:\Users\Аексей Бусилков\Desktop\история моей семьи\P10701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95502" y="4438854"/>
            <a:ext cx="2400267" cy="1800200"/>
          </a:xfrm>
          <a:prstGeom prst="rect">
            <a:avLst/>
          </a:prstGeom>
          <a:noFill/>
        </p:spPr>
      </p:pic>
      <p:pic>
        <p:nvPicPr>
          <p:cNvPr id="7173" name="Picture 5" descr="C:\Users\Аексей Бусилков\Desktop\история моей семьи\P107012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76226" y="3140968"/>
            <a:ext cx="3148387" cy="2088232"/>
          </a:xfrm>
          <a:prstGeom prst="rect">
            <a:avLst/>
          </a:prstGeom>
          <a:noFill/>
        </p:spPr>
      </p:pic>
      <p:sp>
        <p:nvSpPr>
          <p:cNvPr id="9" name="Текст 2"/>
          <p:cNvSpPr txBox="1">
            <a:spLocks/>
          </p:cNvSpPr>
          <p:nvPr/>
        </p:nvSpPr>
        <p:spPr>
          <a:xfrm>
            <a:off x="2915816" y="5445224"/>
            <a:ext cx="5976664" cy="936104"/>
          </a:xfrm>
          <a:prstGeom prst="rect">
            <a:avLst/>
          </a:prstGeom>
        </p:spPr>
        <p:txBody>
          <a:bodyPr vert="horz" tIns="45720" bIns="4572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Награды Кашириных Валентины Александровны и Виктора Васильевича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ексей Бусилков\Desktop\история моей семьи\P10701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416272" y="784424"/>
            <a:ext cx="4766272" cy="3574704"/>
          </a:xfrm>
          <a:prstGeom prst="rect">
            <a:avLst/>
          </a:prstGeom>
          <a:noFill/>
        </p:spPr>
      </p:pic>
      <p:pic>
        <p:nvPicPr>
          <p:cNvPr id="8195" name="Picture 3" descr="C:\Users\Аексей Бусилков\Desktop\история моей семьи\P10701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062841" y="777919"/>
            <a:ext cx="4138169" cy="3103627"/>
          </a:xfrm>
          <a:prstGeom prst="rect">
            <a:avLst/>
          </a:prstGeom>
          <a:noFill/>
        </p:spPr>
      </p:pic>
      <p:pic>
        <p:nvPicPr>
          <p:cNvPr id="8196" name="Picture 4" descr="C:\Users\Аексей Бусилков\Desktop\история моей семьи\P10701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3933056"/>
            <a:ext cx="3240360" cy="2530588"/>
          </a:xfrm>
          <a:prstGeom prst="rect">
            <a:avLst/>
          </a:prstGeom>
          <a:noFill/>
        </p:spPr>
      </p:pic>
      <p:pic>
        <p:nvPicPr>
          <p:cNvPr id="8197" name="Picture 5" descr="C:\Users\Аексей Бусилков\Desktop\история моей семьи\P10701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3328284" y="3520588"/>
            <a:ext cx="3613019" cy="2709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Аексей Бусилков\Desktop\история моей семьи\фото сканы\P10701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60648"/>
            <a:ext cx="4392488" cy="2928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4"/>
          <p:cNvSpPr txBox="1">
            <a:spLocks/>
          </p:cNvSpPr>
          <p:nvPr/>
        </p:nvSpPr>
        <p:spPr>
          <a:xfrm>
            <a:off x="395536" y="3140968"/>
            <a:ext cx="3744416" cy="1296144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lang="ru-RU" sz="2600" noProof="0" dirty="0" smtClean="0"/>
              <a:t>Каширин Виктор Васильевич (дедушка) и Каширина Валентина Александровна (бабушка)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 descr="C:\Users\Аексей Бусилков\Desktop\P106047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332656"/>
            <a:ext cx="2723212" cy="3209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Аексей Бусилков\Desktop\P10603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3140968"/>
            <a:ext cx="2160240" cy="2826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4"/>
          <p:cNvSpPr txBox="1">
            <a:spLocks/>
          </p:cNvSpPr>
          <p:nvPr/>
        </p:nvSpPr>
        <p:spPr>
          <a:xfrm>
            <a:off x="4716016" y="5085184"/>
            <a:ext cx="4248472" cy="1296144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Мои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родители Порошин Геннадий Юрьевич и Порошина (Каширина)  Евгения Викторовна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95936" y="188640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Сотников Марк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980728"/>
            <a:ext cx="115212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Татьяна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980728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Василий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772816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Алексей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1772816"/>
            <a:ext cx="136815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Александр 1912 г.р.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732240" y="1772816"/>
            <a:ext cx="115212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Анна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220072" y="980728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Никифор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980728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Иван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668344" y="980728"/>
            <a:ext cx="12961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Андрей (</a:t>
            </a:r>
            <a:r>
              <a:rPr lang="en-US" dirty="0" smtClean="0"/>
              <a:t>I)</a:t>
            </a:r>
            <a:r>
              <a:rPr lang="ru-RU" dirty="0" smtClean="0"/>
              <a:t> 1898 г.р.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63688" y="1772816"/>
            <a:ext cx="136815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Андрей</a:t>
            </a:r>
            <a:r>
              <a:rPr lang="en-US" dirty="0" smtClean="0"/>
              <a:t>(II)</a:t>
            </a:r>
            <a:r>
              <a:rPr lang="ru-RU" dirty="0" smtClean="0"/>
              <a:t> 1911 г.р.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995936" y="980728"/>
            <a:ext cx="115212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Мария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444208" y="980728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Сергей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79512" y="2924944"/>
            <a:ext cx="115212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Любовь 1936 г.р.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403648" y="2924944"/>
            <a:ext cx="12241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Валентина 1939</a:t>
            </a:r>
            <a:endParaRPr lang="ru-RU" sz="1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211960" y="2924944"/>
            <a:ext cx="115212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Нина 1942 г.р.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7956376" y="2924944"/>
            <a:ext cx="1008112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Наталья 1952 г.р.</a:t>
            </a:r>
            <a:endParaRPr lang="ru-RU" sz="1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899592" y="3933056"/>
            <a:ext cx="136815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Александр  1960 г.р.</a:t>
            </a:r>
            <a:endParaRPr lang="ru-RU" sz="16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436096" y="2924944"/>
            <a:ext cx="115212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Татьяна 1945 г.р.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6660232" y="2924944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Александр 1949 г.р.</a:t>
            </a:r>
            <a:endParaRPr lang="ru-RU" sz="1400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860032" y="1772816"/>
            <a:ext cx="1656184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Анна Петровна  Кулакова 1917 г.р.</a:t>
            </a:r>
            <a:endParaRPr lang="ru-RU" sz="1400" dirty="0"/>
          </a:p>
        </p:txBody>
      </p:sp>
      <p:cxnSp>
        <p:nvCxnSpPr>
          <p:cNvPr id="30" name="Прямая соединительная линия 29"/>
          <p:cNvCxnSpPr>
            <a:stCxn id="8" idx="3"/>
            <a:endCxn id="28" idx="1"/>
          </p:cNvCxnSpPr>
          <p:nvPr/>
        </p:nvCxnSpPr>
        <p:spPr>
          <a:xfrm>
            <a:off x="4644008" y="2060848"/>
            <a:ext cx="21602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1259632" y="2420888"/>
            <a:ext cx="2160240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8" idx="2"/>
          </p:cNvCxnSpPr>
          <p:nvPr/>
        </p:nvCxnSpPr>
        <p:spPr>
          <a:xfrm>
            <a:off x="3959932" y="2348880"/>
            <a:ext cx="108012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4067944" y="2564904"/>
            <a:ext cx="158417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28" idx="2"/>
          </p:cNvCxnSpPr>
          <p:nvPr/>
        </p:nvCxnSpPr>
        <p:spPr>
          <a:xfrm flipH="1">
            <a:off x="5652120" y="2348880"/>
            <a:ext cx="36004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>
            <a:off x="2267744" y="2564904"/>
            <a:ext cx="25202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4788024" y="256490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4788024" y="2564904"/>
            <a:ext cx="79208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endCxn id="27" idx="0"/>
          </p:cNvCxnSpPr>
          <p:nvPr/>
        </p:nvCxnSpPr>
        <p:spPr>
          <a:xfrm>
            <a:off x="4932040" y="2564904"/>
            <a:ext cx="230425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endCxn id="24" idx="0"/>
          </p:cNvCxnSpPr>
          <p:nvPr/>
        </p:nvCxnSpPr>
        <p:spPr>
          <a:xfrm>
            <a:off x="4788024" y="2564904"/>
            <a:ext cx="367240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Прямоугольник 51"/>
          <p:cNvSpPr/>
          <p:nvPr/>
        </p:nvSpPr>
        <p:spPr>
          <a:xfrm>
            <a:off x="2555776" y="3933056"/>
            <a:ext cx="115212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Ольга 1963 г.р.</a:t>
            </a:r>
            <a:endParaRPr lang="ru-RU" sz="1600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3923928" y="3933056"/>
            <a:ext cx="115212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Евгения 1968 г.р.</a:t>
            </a:r>
            <a:endParaRPr lang="ru-RU" sz="1600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5364088" y="3933056"/>
            <a:ext cx="1440160" cy="5760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Геннадий </a:t>
            </a:r>
            <a:r>
              <a:rPr lang="ru-RU" sz="1200" dirty="0" err="1" smtClean="0"/>
              <a:t>Юьевич</a:t>
            </a:r>
            <a:r>
              <a:rPr lang="ru-RU" sz="1200" dirty="0" smtClean="0"/>
              <a:t> Порошин 1971 г.р.</a:t>
            </a:r>
            <a:endParaRPr lang="ru-RU" sz="1200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2915816" y="2924944"/>
            <a:ext cx="1152128" cy="7200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Виктор Васильевич Каширин 1933 г.р.</a:t>
            </a:r>
            <a:endParaRPr lang="ru-RU" sz="1200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499992" y="5013176"/>
            <a:ext cx="15841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Валентин 2000 г.р.</a:t>
            </a:r>
            <a:endParaRPr lang="ru-RU" dirty="0"/>
          </a:p>
        </p:txBody>
      </p:sp>
      <p:cxnSp>
        <p:nvCxnSpPr>
          <p:cNvPr id="62" name="Прямая соединительная линия 61"/>
          <p:cNvCxnSpPr>
            <a:stCxn id="22" idx="3"/>
            <a:endCxn id="55" idx="1"/>
          </p:cNvCxnSpPr>
          <p:nvPr/>
        </p:nvCxnSpPr>
        <p:spPr>
          <a:xfrm>
            <a:off x="2627784" y="3212976"/>
            <a:ext cx="288032" cy="7200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>
            <a:stCxn id="53" idx="3"/>
            <a:endCxn id="54" idx="1"/>
          </p:cNvCxnSpPr>
          <p:nvPr/>
        </p:nvCxnSpPr>
        <p:spPr>
          <a:xfrm>
            <a:off x="5076056" y="4221088"/>
            <a:ext cx="2880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>
            <a:off x="5220072" y="4221088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>
            <a:stCxn id="4" idx="2"/>
          </p:cNvCxnSpPr>
          <p:nvPr/>
        </p:nvCxnSpPr>
        <p:spPr>
          <a:xfrm>
            <a:off x="4572000" y="764704"/>
            <a:ext cx="0" cy="7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>
            <a:off x="683568" y="836712"/>
            <a:ext cx="76328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>
            <a:off x="683568" y="836712"/>
            <a:ext cx="0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>
            <a:endCxn id="5" idx="0"/>
          </p:cNvCxnSpPr>
          <p:nvPr/>
        </p:nvCxnSpPr>
        <p:spPr>
          <a:xfrm>
            <a:off x="2123728" y="836712"/>
            <a:ext cx="0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>
            <a:endCxn id="6" idx="0"/>
          </p:cNvCxnSpPr>
          <p:nvPr/>
        </p:nvCxnSpPr>
        <p:spPr>
          <a:xfrm>
            <a:off x="3275856" y="836712"/>
            <a:ext cx="7200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>
            <a:off x="4716016" y="836712"/>
            <a:ext cx="0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>
            <a:endCxn id="10" idx="0"/>
          </p:cNvCxnSpPr>
          <p:nvPr/>
        </p:nvCxnSpPr>
        <p:spPr>
          <a:xfrm>
            <a:off x="5724128" y="836712"/>
            <a:ext cx="7200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>
            <a:endCxn id="15" idx="0"/>
          </p:cNvCxnSpPr>
          <p:nvPr/>
        </p:nvCxnSpPr>
        <p:spPr>
          <a:xfrm flipH="1">
            <a:off x="7020272" y="836712"/>
            <a:ext cx="7200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>
            <a:endCxn id="12" idx="0"/>
          </p:cNvCxnSpPr>
          <p:nvPr/>
        </p:nvCxnSpPr>
        <p:spPr>
          <a:xfrm>
            <a:off x="8316416" y="836712"/>
            <a:ext cx="0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 flipH="1">
            <a:off x="179512" y="836712"/>
            <a:ext cx="5040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Прямая соединительная линия 119"/>
          <p:cNvCxnSpPr/>
          <p:nvPr/>
        </p:nvCxnSpPr>
        <p:spPr>
          <a:xfrm>
            <a:off x="179512" y="836712"/>
            <a:ext cx="0" cy="7920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/>
          <p:nvPr/>
        </p:nvCxnSpPr>
        <p:spPr>
          <a:xfrm>
            <a:off x="179512" y="1628800"/>
            <a:ext cx="7200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Прямая соединительная линия 126"/>
          <p:cNvCxnSpPr>
            <a:endCxn id="7" idx="0"/>
          </p:cNvCxnSpPr>
          <p:nvPr/>
        </p:nvCxnSpPr>
        <p:spPr>
          <a:xfrm>
            <a:off x="971600" y="1628800"/>
            <a:ext cx="7200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Прямая соединительная линия 128"/>
          <p:cNvCxnSpPr>
            <a:endCxn id="13" idx="0"/>
          </p:cNvCxnSpPr>
          <p:nvPr/>
        </p:nvCxnSpPr>
        <p:spPr>
          <a:xfrm>
            <a:off x="2411760" y="1628800"/>
            <a:ext cx="36004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>
            <a:endCxn id="8" idx="0"/>
          </p:cNvCxnSpPr>
          <p:nvPr/>
        </p:nvCxnSpPr>
        <p:spPr>
          <a:xfrm flipH="1">
            <a:off x="3959932" y="1628800"/>
            <a:ext cx="36004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3" name="Прямая соединительная линия 132"/>
          <p:cNvCxnSpPr>
            <a:endCxn id="9" idx="0"/>
          </p:cNvCxnSpPr>
          <p:nvPr/>
        </p:nvCxnSpPr>
        <p:spPr>
          <a:xfrm flipH="1">
            <a:off x="7308304" y="1628800"/>
            <a:ext cx="7200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Прямая со стрелкой 141"/>
          <p:cNvCxnSpPr>
            <a:stCxn id="55" idx="2"/>
          </p:cNvCxnSpPr>
          <p:nvPr/>
        </p:nvCxnSpPr>
        <p:spPr>
          <a:xfrm flipH="1">
            <a:off x="1763688" y="3645024"/>
            <a:ext cx="172819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Прямая со стрелкой 143"/>
          <p:cNvCxnSpPr>
            <a:stCxn id="55" idx="2"/>
          </p:cNvCxnSpPr>
          <p:nvPr/>
        </p:nvCxnSpPr>
        <p:spPr>
          <a:xfrm flipH="1">
            <a:off x="3347864" y="3645024"/>
            <a:ext cx="14401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Прямая со стрелкой 145"/>
          <p:cNvCxnSpPr>
            <a:stCxn id="55" idx="2"/>
            <a:endCxn id="53" idx="0"/>
          </p:cNvCxnSpPr>
          <p:nvPr/>
        </p:nvCxnSpPr>
        <p:spPr>
          <a:xfrm>
            <a:off x="3491880" y="3645024"/>
            <a:ext cx="100811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8" name="Прямоугольник 147"/>
          <p:cNvSpPr/>
          <p:nvPr/>
        </p:nvSpPr>
        <p:spPr>
          <a:xfrm>
            <a:off x="467544" y="4869160"/>
            <a:ext cx="3384376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err="1" smtClean="0">
                <a:ln/>
                <a:solidFill>
                  <a:schemeClr val="accent3"/>
                </a:solidFill>
              </a:rPr>
              <a:t>Сотниковская</a:t>
            </a:r>
            <a:r>
              <a:rPr lang="ru-RU" sz="2000" b="1" dirty="0" smtClean="0">
                <a:ln/>
                <a:solidFill>
                  <a:schemeClr val="accent3"/>
                </a:solidFill>
              </a:rPr>
              <a:t> линия п.Садовый </a:t>
            </a:r>
            <a:r>
              <a:rPr lang="ru-RU" sz="2000" b="1" dirty="0" err="1" smtClean="0">
                <a:ln/>
                <a:solidFill>
                  <a:schemeClr val="accent3"/>
                </a:solidFill>
              </a:rPr>
              <a:t>Отрадненский</a:t>
            </a:r>
            <a:r>
              <a:rPr lang="ru-RU" sz="2000" b="1" dirty="0" smtClean="0">
                <a:ln/>
                <a:solidFill>
                  <a:schemeClr val="accent3"/>
                </a:solidFill>
              </a:rPr>
              <a:t> район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лна 3"/>
          <p:cNvSpPr/>
          <p:nvPr/>
        </p:nvSpPr>
        <p:spPr>
          <a:xfrm rot="5400000">
            <a:off x="575556" y="656692"/>
            <a:ext cx="6480720" cy="5544616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84976" cy="100811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spc="0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ленте                                      </a:t>
            </a:r>
            <a:br>
              <a:rPr lang="ru-RU" sz="3200" b="1" spc="0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spc="0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времени </a:t>
            </a:r>
            <a:endParaRPr lang="ru-RU" sz="3200" b="1" spc="0" dirty="0">
              <a:ln w="11430"/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36096" y="4077072"/>
            <a:ext cx="3707904" cy="2246769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Моя семья – это связь между поколениями сквозь время и расстояние, это гордая память о прошлом и уверенный взгляд в будущее.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2" name="Picture 1" descr="C:\Users\Аексей Бусилков\Desktop\Новая папка\P10700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123728" y="548680"/>
            <a:ext cx="2304256" cy="1728192"/>
          </a:xfrm>
          <a:prstGeom prst="rect">
            <a:avLst/>
          </a:prstGeom>
          <a:noFill/>
        </p:spPr>
      </p:pic>
      <p:pic>
        <p:nvPicPr>
          <p:cNvPr id="13" name="Picture 3" descr="C:\Users\Аексей Бусилков\Desktop\Новая папка\P107007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691184" y="1141464"/>
            <a:ext cx="2438014" cy="1828510"/>
          </a:xfrm>
          <a:prstGeom prst="rect">
            <a:avLst/>
          </a:prstGeom>
          <a:noFill/>
        </p:spPr>
      </p:pic>
      <p:pic>
        <p:nvPicPr>
          <p:cNvPr id="14" name="Picture 1" descr="C:\Users\Аексей Бусилков\Desktop\Новая папка\P107007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5736" y="2708920"/>
            <a:ext cx="2232248" cy="1674185"/>
          </a:xfrm>
          <a:prstGeom prst="rect">
            <a:avLst/>
          </a:prstGeom>
          <a:noFill/>
        </p:spPr>
      </p:pic>
      <p:pic>
        <p:nvPicPr>
          <p:cNvPr id="15" name="Picture 2" descr="C:\Users\Аексей Бусилков\Desktop\история моей семьи\фото сканы\P1070088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3131840" y="4437112"/>
            <a:ext cx="2304256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3" descr="C:\Users\Аексей Бусилков\Desktop\история моей семьи\фото сканы\P107008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03648" y="4509120"/>
            <a:ext cx="1944216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3" descr="C:\Users\Аексей Бусилков\Downloads\сотников александр маркович 001 (1)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55777" y="260648"/>
            <a:ext cx="1296144" cy="1687387"/>
          </a:xfrm>
          <a:prstGeom prst="rect">
            <a:avLst/>
          </a:prstGeom>
          <a:noFill/>
        </p:spPr>
      </p:pic>
      <p:pic>
        <p:nvPicPr>
          <p:cNvPr id="18" name="Picture 1" descr="C:\Users\Аексей Бусилков\Desktop\Новая папка\P1060516.JPG"/>
          <p:cNvPicPr>
            <a:picLocks noChangeAspect="1" noChangeArrowheads="1"/>
          </p:cNvPicPr>
          <p:nvPr/>
        </p:nvPicPr>
        <p:blipFill>
          <a:blip r:embed="rId8" cstate="email"/>
          <a:srcRect r="-780"/>
          <a:stretch>
            <a:fillRect/>
          </a:stretch>
        </p:blipFill>
        <p:spPr bwMode="auto">
          <a:xfrm>
            <a:off x="3995936" y="476672"/>
            <a:ext cx="1356382" cy="1728192"/>
          </a:xfrm>
          <a:prstGeom prst="rect">
            <a:avLst/>
          </a:prstGeom>
          <a:noFill/>
        </p:spPr>
      </p:pic>
      <p:pic>
        <p:nvPicPr>
          <p:cNvPr id="19" name="Picture 2" descr="C:\Users\Аексей Бусилков\Desktop\история моей семьи\фото сканы\P1070102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55776" y="1916832"/>
            <a:ext cx="2124236" cy="1416157"/>
          </a:xfrm>
          <a:prstGeom prst="rect">
            <a:avLst/>
          </a:prstGeom>
          <a:noFill/>
        </p:spPr>
      </p:pic>
      <p:pic>
        <p:nvPicPr>
          <p:cNvPr id="20" name="Picture 2" descr="C:\Users\Аексей Бусилков\Desktop\P1060476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691679" y="3140968"/>
            <a:ext cx="1710735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3" descr="C:\Users\Аексей Бусилков\Desktop\P1060353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081136" y="3068960"/>
            <a:ext cx="1210944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2" descr="C:\Users\Аексей Бусилков\Desktop\история моей семьи\P1070106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2915816" y="4293096"/>
            <a:ext cx="1584176" cy="2112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2192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Picture 4" descr="Фото 4 - Кубанские казаки, Первая Мировая война Диорамы и ви…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2348880"/>
            <a:ext cx="5230053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hlinkClick r:id="rId2"/>
              </a:rPr>
              <a:t>podvignaroda</a:t>
            </a:r>
            <a:r>
              <a:rPr lang="en-US" dirty="0" smtClean="0">
                <a:hlinkClick r:id="rId2"/>
              </a:rPr>
              <a:t>.mil.ru</a:t>
            </a:r>
            <a:endParaRPr lang="ru-RU" dirty="0" smtClean="0">
              <a:hlinkClick r:id="rId3"/>
            </a:endParaRPr>
          </a:p>
          <a:p>
            <a:r>
              <a:rPr lang="ru-RU" dirty="0" smtClean="0">
                <a:hlinkClick r:id="rId3"/>
              </a:rPr>
              <a:t>Георгиевская лента</a:t>
            </a:r>
            <a:r>
              <a:rPr lang="ru-RU" dirty="0" smtClean="0"/>
              <a:t> </a:t>
            </a:r>
            <a:r>
              <a:rPr lang="ru-RU" sz="2800" b="1" i="1" dirty="0" smtClean="0">
                <a:hlinkClick r:id="rId4"/>
              </a:rPr>
              <a:t>http://pedsovet.su/</a:t>
            </a:r>
            <a:endParaRPr lang="ru-RU" sz="2800" b="1" i="1" dirty="0" smtClean="0"/>
          </a:p>
          <a:p>
            <a:r>
              <a:rPr lang="ru-RU" sz="2800" dirty="0" smtClean="0">
                <a:hlinkClick r:id="rId5"/>
              </a:rPr>
              <a:t>Клипарт для </a:t>
            </a:r>
            <a:r>
              <a:rPr lang="ru-RU" sz="2800" dirty="0" err="1" smtClean="0">
                <a:hlinkClick r:id="rId5"/>
              </a:rPr>
              <a:t>фотошопа</a:t>
            </a:r>
            <a:r>
              <a:rPr lang="ru-RU" sz="2800" dirty="0" smtClean="0">
                <a:hlinkClick r:id="rId5"/>
              </a:rPr>
              <a:t> "9 мая"</a:t>
            </a:r>
            <a:r>
              <a:rPr lang="ru-RU" sz="2800" b="1" i="1" dirty="0" smtClean="0">
                <a:hlinkClick r:id="rId4"/>
              </a:rPr>
              <a:t> http://pedsovet.su/</a:t>
            </a:r>
            <a:r>
              <a:rPr lang="ru-RU" sz="2800" b="1" i="1" dirty="0" smtClean="0"/>
              <a:t> </a:t>
            </a:r>
          </a:p>
          <a:p>
            <a:r>
              <a:rPr lang="en-US" sz="2800" dirty="0" smtClean="0">
                <a:hlinkClick r:id="rId6"/>
              </a:rPr>
              <a:t>https://youtu</a:t>
            </a:r>
            <a:r>
              <a:rPr lang="ru-RU" sz="2800" dirty="0" smtClean="0">
                <a:hlinkClick r:id="rId7"/>
              </a:rPr>
              <a:t>http://www.diorama.ru/gallery/dioramas/1942/photo4/</a:t>
            </a:r>
            <a:endParaRPr lang="ru-RU" sz="2800" dirty="0" smtClean="0"/>
          </a:p>
          <a:p>
            <a:r>
              <a:rPr lang="en-US" sz="2800" dirty="0" smtClean="0">
                <a:hlinkClick r:id="rId6"/>
              </a:rPr>
              <a:t>be.com/</a:t>
            </a:r>
            <a:r>
              <a:rPr lang="en-US" sz="2800" dirty="0" err="1" smtClean="0">
                <a:hlinkClick r:id="rId6"/>
              </a:rPr>
              <a:t>devicesupport</a:t>
            </a:r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Использованные интернет-ресурсы: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420888"/>
            <a:ext cx="1368152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Раиса </a:t>
            </a:r>
            <a:r>
              <a:rPr lang="ru-RU" sz="1600" dirty="0" err="1" smtClean="0"/>
              <a:t>Демьяновна</a:t>
            </a:r>
            <a:r>
              <a:rPr lang="ru-RU" sz="1600" dirty="0" smtClean="0"/>
              <a:t> 1920 г.р. 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236296" y="1268760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сын 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1268760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сын ?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268760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сын ?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268760"/>
            <a:ext cx="115212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Марфа  1898 г.р.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260648"/>
            <a:ext cx="194421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Карчинский</a:t>
            </a:r>
            <a:r>
              <a:rPr lang="ru-RU" dirty="0" smtClean="0"/>
              <a:t> Арефий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979712" y="1268760"/>
            <a:ext cx="2016224" cy="5760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Василий </a:t>
            </a:r>
            <a:r>
              <a:rPr lang="ru-RU" sz="1600" dirty="0" err="1" smtClean="0"/>
              <a:t>Фатеевич</a:t>
            </a:r>
            <a:r>
              <a:rPr lang="ru-RU" sz="1600" dirty="0" smtClean="0"/>
              <a:t> Каширин 1899 г.р.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452320" y="2420888"/>
            <a:ext cx="129614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Алексей Васильевич 1940 г.р.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148064" y="2420888"/>
            <a:ext cx="2016224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Валентина Александровна Сотникова 1939 г.р.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835696" y="2420888"/>
            <a:ext cx="136815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Михаил Васильевич 1926 г.р.</a:t>
            </a:r>
            <a:endParaRPr lang="ru-RU" sz="1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419872" y="2420888"/>
            <a:ext cx="136815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Виктор Васильевич 1933 г.р.</a:t>
            </a:r>
            <a:endParaRPr lang="ru-RU" sz="1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987824" y="4005064"/>
            <a:ext cx="136815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Александр  1960 г.р.</a:t>
            </a:r>
            <a:endParaRPr lang="ru-RU" sz="1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644008" y="4005064"/>
            <a:ext cx="115212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Ольга 1963 г.р.</a:t>
            </a:r>
            <a:endParaRPr lang="ru-RU" sz="1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012160" y="4005064"/>
            <a:ext cx="115212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Евгения 1968 г.р.</a:t>
            </a:r>
            <a:endParaRPr lang="ru-RU" sz="1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452320" y="4005064"/>
            <a:ext cx="1440160" cy="5760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Геннадий </a:t>
            </a:r>
            <a:r>
              <a:rPr lang="ru-RU" sz="1200" dirty="0" err="1" smtClean="0"/>
              <a:t>Юьевич</a:t>
            </a:r>
            <a:r>
              <a:rPr lang="ru-RU" sz="1200" dirty="0" smtClean="0"/>
              <a:t> Порошин 1971 г.р.</a:t>
            </a:r>
            <a:endParaRPr lang="ru-RU" sz="12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444208" y="5229200"/>
            <a:ext cx="15841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Валентин 2000 г.р.</a:t>
            </a:r>
            <a:endParaRPr lang="ru-RU" dirty="0"/>
          </a:p>
        </p:txBody>
      </p:sp>
      <p:cxnSp>
        <p:nvCxnSpPr>
          <p:cNvPr id="25" name="Прямая соединительная линия 24"/>
          <p:cNvCxnSpPr>
            <a:stCxn id="9" idx="2"/>
          </p:cNvCxnSpPr>
          <p:nvPr/>
        </p:nvCxnSpPr>
        <p:spPr>
          <a:xfrm flipH="1">
            <a:off x="4427984" y="836712"/>
            <a:ext cx="36004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115616" y="1052736"/>
            <a:ext cx="669674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115616" y="1052736"/>
            <a:ext cx="7200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endCxn id="7" idx="0"/>
          </p:cNvCxnSpPr>
          <p:nvPr/>
        </p:nvCxnSpPr>
        <p:spPr>
          <a:xfrm>
            <a:off x="5148064" y="1052736"/>
            <a:ext cx="0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6" idx="0"/>
          </p:cNvCxnSpPr>
          <p:nvPr/>
        </p:nvCxnSpPr>
        <p:spPr>
          <a:xfrm>
            <a:off x="6444208" y="1052736"/>
            <a:ext cx="7200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7812360" y="1052736"/>
            <a:ext cx="0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8" idx="2"/>
            <a:endCxn id="8" idx="2"/>
          </p:cNvCxnSpPr>
          <p:nvPr/>
        </p:nvCxnSpPr>
        <p:spPr>
          <a:xfrm>
            <a:off x="1043608" y="184482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8" idx="2"/>
            <a:endCxn id="4" idx="0"/>
          </p:cNvCxnSpPr>
          <p:nvPr/>
        </p:nvCxnSpPr>
        <p:spPr>
          <a:xfrm flipH="1">
            <a:off x="1007604" y="1844824"/>
            <a:ext cx="3600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8" idx="2"/>
            <a:endCxn id="17" idx="0"/>
          </p:cNvCxnSpPr>
          <p:nvPr/>
        </p:nvCxnSpPr>
        <p:spPr>
          <a:xfrm>
            <a:off x="1043608" y="1844824"/>
            <a:ext cx="14761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8" idx="2"/>
            <a:endCxn id="18" idx="0"/>
          </p:cNvCxnSpPr>
          <p:nvPr/>
        </p:nvCxnSpPr>
        <p:spPr>
          <a:xfrm>
            <a:off x="1043608" y="1844824"/>
            <a:ext cx="306034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1259632" y="1844824"/>
            <a:ext cx="662473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stCxn id="18" idx="3"/>
            <a:endCxn id="16" idx="1"/>
          </p:cNvCxnSpPr>
          <p:nvPr/>
        </p:nvCxnSpPr>
        <p:spPr>
          <a:xfrm flipV="1">
            <a:off x="4788024" y="2816932"/>
            <a:ext cx="360040" cy="3600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5004048" y="2852936"/>
            <a:ext cx="0" cy="8640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3563888" y="3717032"/>
            <a:ext cx="309634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3563888" y="3717032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endCxn id="20" idx="0"/>
          </p:cNvCxnSpPr>
          <p:nvPr/>
        </p:nvCxnSpPr>
        <p:spPr>
          <a:xfrm>
            <a:off x="5220072" y="3717032"/>
            <a:ext cx="0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6660232" y="3717032"/>
            <a:ext cx="0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21" idx="3"/>
            <a:endCxn id="22" idx="1"/>
          </p:cNvCxnSpPr>
          <p:nvPr/>
        </p:nvCxnSpPr>
        <p:spPr>
          <a:xfrm>
            <a:off x="7164288" y="4293096"/>
            <a:ext cx="2880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7308304" y="4293096"/>
            <a:ext cx="7200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stCxn id="8" idx="3"/>
            <a:endCxn id="10" idx="1"/>
          </p:cNvCxnSpPr>
          <p:nvPr/>
        </p:nvCxnSpPr>
        <p:spPr>
          <a:xfrm>
            <a:off x="1619672" y="1556792"/>
            <a:ext cx="36004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6" name="Прямоугольник 75"/>
          <p:cNvSpPr/>
          <p:nvPr/>
        </p:nvSpPr>
        <p:spPr>
          <a:xfrm>
            <a:off x="251520" y="5157192"/>
            <a:ext cx="5904656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u="sng" dirty="0" err="1" smtClean="0">
                <a:ln/>
                <a:solidFill>
                  <a:schemeClr val="accent3"/>
                </a:solidFill>
              </a:rPr>
              <a:t>Карчинская</a:t>
            </a:r>
            <a:r>
              <a:rPr lang="ru-RU" sz="2000" b="1" u="sng" dirty="0" smtClean="0">
                <a:ln/>
                <a:solidFill>
                  <a:schemeClr val="accent3"/>
                </a:solidFill>
              </a:rPr>
              <a:t>  линия</a:t>
            </a:r>
          </a:p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Черниговская область село Дигоры – </a:t>
            </a:r>
          </a:p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Кубань Тбилисский район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59832" y="764704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Петр Кулаков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1916832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Василий 1915 г.р.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764704"/>
            <a:ext cx="1944216" cy="5760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Александра Кулакова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1916832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Анна 1917 г.р.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68144" y="1916832"/>
            <a:ext cx="2088232" cy="5760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Александр Маркович Сотников 1912 г.р.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5445224"/>
            <a:ext cx="3888432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Кулаковская линия п. </a:t>
            </a:r>
            <a:r>
              <a:rPr lang="ru-RU" sz="2000" b="1" dirty="0" err="1" smtClean="0">
                <a:ln/>
                <a:solidFill>
                  <a:schemeClr val="accent3"/>
                </a:solidFill>
              </a:rPr>
              <a:t>Чухрак</a:t>
            </a:r>
            <a:r>
              <a:rPr lang="ru-RU" sz="2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000" b="1" dirty="0" err="1" smtClean="0">
                <a:ln/>
                <a:solidFill>
                  <a:schemeClr val="accent3"/>
                </a:solidFill>
              </a:rPr>
              <a:t>Отрадненский</a:t>
            </a:r>
            <a:r>
              <a:rPr lang="ru-RU" sz="2000" b="1" dirty="0" smtClean="0">
                <a:ln/>
                <a:solidFill>
                  <a:schemeClr val="accent3"/>
                </a:solidFill>
              </a:rPr>
              <a:t> район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2924944"/>
            <a:ext cx="115212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Любовь 1936 г.р.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03648" y="2924944"/>
            <a:ext cx="12241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Валентина 1939</a:t>
            </a:r>
            <a:endParaRPr lang="ru-RU" sz="1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915816" y="2924944"/>
            <a:ext cx="1152128" cy="7200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Виктор Васильевич Каширин 1933 г.р.</a:t>
            </a:r>
            <a:endParaRPr lang="ru-RU" sz="1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211960" y="2924944"/>
            <a:ext cx="115212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Нина 1942 г.р.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436096" y="2924944"/>
            <a:ext cx="115212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Татьяна 1945 г.р.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660232" y="2924944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Александр 1949 г.р.</a:t>
            </a:r>
            <a:endParaRPr lang="ru-RU" sz="1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956376" y="2924944"/>
            <a:ext cx="1008112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Наталья 1952 г.р.</a:t>
            </a:r>
            <a:endParaRPr lang="ru-RU" sz="1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899592" y="3933056"/>
            <a:ext cx="136815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Александр  1960 г.р.</a:t>
            </a:r>
            <a:endParaRPr lang="ru-RU" sz="1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555776" y="3933056"/>
            <a:ext cx="115212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Ольга 1963 г.р.</a:t>
            </a:r>
            <a:endParaRPr lang="ru-RU" sz="1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923928" y="3933056"/>
            <a:ext cx="115212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Евгения 1968 г.р.</a:t>
            </a:r>
            <a:endParaRPr lang="ru-RU" sz="1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364088" y="3933056"/>
            <a:ext cx="1440160" cy="5760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Геннадий </a:t>
            </a:r>
            <a:r>
              <a:rPr lang="ru-RU" sz="1200" dirty="0" err="1" smtClean="0"/>
              <a:t>Юьевич</a:t>
            </a:r>
            <a:r>
              <a:rPr lang="ru-RU" sz="1200" dirty="0" smtClean="0"/>
              <a:t> Порошин 1971 г.р.</a:t>
            </a:r>
            <a:endParaRPr lang="ru-RU" sz="1200" dirty="0"/>
          </a:p>
        </p:txBody>
      </p:sp>
      <p:cxnSp>
        <p:nvCxnSpPr>
          <p:cNvPr id="25" name="Прямая соединительная линия 24"/>
          <p:cNvCxnSpPr>
            <a:stCxn id="4" idx="3"/>
            <a:endCxn id="6" idx="1"/>
          </p:cNvCxnSpPr>
          <p:nvPr/>
        </p:nvCxnSpPr>
        <p:spPr>
          <a:xfrm>
            <a:off x="4211960" y="1052736"/>
            <a:ext cx="43204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7" idx="0"/>
          </p:cNvCxnSpPr>
          <p:nvPr/>
        </p:nvCxnSpPr>
        <p:spPr>
          <a:xfrm>
            <a:off x="4427984" y="1052736"/>
            <a:ext cx="432048" cy="8640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3995936" y="1052736"/>
            <a:ext cx="432048" cy="8640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7" idx="3"/>
            <a:endCxn id="9" idx="1"/>
          </p:cNvCxnSpPr>
          <p:nvPr/>
        </p:nvCxnSpPr>
        <p:spPr>
          <a:xfrm>
            <a:off x="5436096" y="2204864"/>
            <a:ext cx="43204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724128" y="2204864"/>
            <a:ext cx="0" cy="5040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755576" y="2708920"/>
            <a:ext cx="76328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endCxn id="12" idx="0"/>
          </p:cNvCxnSpPr>
          <p:nvPr/>
        </p:nvCxnSpPr>
        <p:spPr>
          <a:xfrm>
            <a:off x="755576" y="2708920"/>
            <a:ext cx="0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endCxn id="13" idx="0"/>
          </p:cNvCxnSpPr>
          <p:nvPr/>
        </p:nvCxnSpPr>
        <p:spPr>
          <a:xfrm>
            <a:off x="1979712" y="2708920"/>
            <a:ext cx="36004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endCxn id="15" idx="0"/>
          </p:cNvCxnSpPr>
          <p:nvPr/>
        </p:nvCxnSpPr>
        <p:spPr>
          <a:xfrm>
            <a:off x="4788024" y="2708920"/>
            <a:ext cx="0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endCxn id="16" idx="0"/>
          </p:cNvCxnSpPr>
          <p:nvPr/>
        </p:nvCxnSpPr>
        <p:spPr>
          <a:xfrm flipH="1">
            <a:off x="6012160" y="2708920"/>
            <a:ext cx="72008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endCxn id="17" idx="0"/>
          </p:cNvCxnSpPr>
          <p:nvPr/>
        </p:nvCxnSpPr>
        <p:spPr>
          <a:xfrm>
            <a:off x="7164288" y="2708920"/>
            <a:ext cx="72008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endCxn id="18" idx="0"/>
          </p:cNvCxnSpPr>
          <p:nvPr/>
        </p:nvCxnSpPr>
        <p:spPr>
          <a:xfrm>
            <a:off x="8388424" y="2708920"/>
            <a:ext cx="72008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13" idx="3"/>
            <a:endCxn id="14" idx="1"/>
          </p:cNvCxnSpPr>
          <p:nvPr/>
        </p:nvCxnSpPr>
        <p:spPr>
          <a:xfrm>
            <a:off x="2627784" y="3212976"/>
            <a:ext cx="288032" cy="7200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2771800" y="3284984"/>
            <a:ext cx="0" cy="5040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1619672" y="3789040"/>
            <a:ext cx="43204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endCxn id="19" idx="0"/>
          </p:cNvCxnSpPr>
          <p:nvPr/>
        </p:nvCxnSpPr>
        <p:spPr>
          <a:xfrm flipH="1">
            <a:off x="1583668" y="3789040"/>
            <a:ext cx="36004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endCxn id="20" idx="0"/>
          </p:cNvCxnSpPr>
          <p:nvPr/>
        </p:nvCxnSpPr>
        <p:spPr>
          <a:xfrm>
            <a:off x="3059832" y="3789040"/>
            <a:ext cx="7200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endCxn id="21" idx="0"/>
          </p:cNvCxnSpPr>
          <p:nvPr/>
        </p:nvCxnSpPr>
        <p:spPr>
          <a:xfrm>
            <a:off x="4499992" y="3789040"/>
            <a:ext cx="0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>
            <a:endCxn id="22" idx="0"/>
          </p:cNvCxnSpPr>
          <p:nvPr/>
        </p:nvCxnSpPr>
        <p:spPr>
          <a:xfrm>
            <a:off x="5940152" y="3789040"/>
            <a:ext cx="144016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>
            <a:stCxn id="21" idx="3"/>
            <a:endCxn id="22" idx="1"/>
          </p:cNvCxnSpPr>
          <p:nvPr/>
        </p:nvCxnSpPr>
        <p:spPr>
          <a:xfrm>
            <a:off x="5076056" y="4221088"/>
            <a:ext cx="2880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5220072" y="4221088"/>
            <a:ext cx="72008" cy="7920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Прямоугольник 69"/>
          <p:cNvSpPr/>
          <p:nvPr/>
        </p:nvSpPr>
        <p:spPr>
          <a:xfrm>
            <a:off x="4652392" y="5165576"/>
            <a:ext cx="15841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Валентин 2000 г.р.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9792" y="332656"/>
            <a:ext cx="194421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Яценко</a:t>
            </a:r>
            <a:r>
              <a:rPr lang="ru-RU" dirty="0" smtClean="0"/>
              <a:t> Петр </a:t>
            </a:r>
            <a:r>
              <a:rPr lang="ru-RU" dirty="0" err="1" smtClean="0"/>
              <a:t>Мартынович</a:t>
            </a:r>
            <a:r>
              <a:rPr lang="ru-RU" dirty="0" smtClean="0"/>
              <a:t> 1897 г.р.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700808"/>
            <a:ext cx="15841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Татьяна 1918 г.р.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380312" y="1700808"/>
            <a:ext cx="15841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 детей ?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95936" y="1700808"/>
            <a:ext cx="15841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Иван 1920 г.р.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1700808"/>
            <a:ext cx="1584176" cy="8640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Николай Савельевич Юрченко 1922 г.р.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932040" y="332656"/>
            <a:ext cx="1584176" cy="93610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Марфа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3212976"/>
            <a:ext cx="15841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Валентина 1948 г.р.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24128" y="1700808"/>
            <a:ext cx="15841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Анна ? г.р.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788024" y="3212976"/>
            <a:ext cx="15841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Владимир 1949 г.р.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339752" y="3212976"/>
            <a:ext cx="2088232" cy="7200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Порошин Юрий Геннадьевич 1949 г.р.</a:t>
            </a:r>
            <a:endParaRPr lang="ru-RU" sz="1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547664" y="4509120"/>
            <a:ext cx="15841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Геннадий 1971 г.р.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419872" y="4509120"/>
            <a:ext cx="2016224" cy="5760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Евгения Викторовна Каширина 1968 г.р.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699792" y="5517232"/>
            <a:ext cx="15841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Валентин 2000 г.р.</a:t>
            </a:r>
            <a:endParaRPr lang="ru-RU" dirty="0"/>
          </a:p>
        </p:txBody>
      </p:sp>
      <p:cxnSp>
        <p:nvCxnSpPr>
          <p:cNvPr id="20" name="Прямая соединительная линия 19"/>
          <p:cNvCxnSpPr>
            <a:stCxn id="4" idx="3"/>
            <a:endCxn id="9" idx="1"/>
          </p:cNvCxnSpPr>
          <p:nvPr/>
        </p:nvCxnSpPr>
        <p:spPr>
          <a:xfrm>
            <a:off x="4644008" y="800708"/>
            <a:ext cx="2880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788024" y="836712"/>
            <a:ext cx="0" cy="576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899592" y="1412776"/>
            <a:ext cx="72728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899592" y="1412776"/>
            <a:ext cx="0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932040" y="1412776"/>
            <a:ext cx="0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endCxn id="6" idx="0"/>
          </p:cNvCxnSpPr>
          <p:nvPr/>
        </p:nvCxnSpPr>
        <p:spPr>
          <a:xfrm>
            <a:off x="8172400" y="1412776"/>
            <a:ext cx="0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endCxn id="11" idx="0"/>
          </p:cNvCxnSpPr>
          <p:nvPr/>
        </p:nvCxnSpPr>
        <p:spPr>
          <a:xfrm>
            <a:off x="6516216" y="1412776"/>
            <a:ext cx="0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5" idx="3"/>
          </p:cNvCxnSpPr>
          <p:nvPr/>
        </p:nvCxnSpPr>
        <p:spPr>
          <a:xfrm>
            <a:off x="1907704" y="1988840"/>
            <a:ext cx="21602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2051720" y="1988840"/>
            <a:ext cx="0" cy="9361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1259632" y="2924944"/>
            <a:ext cx="41764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endCxn id="10" idx="0"/>
          </p:cNvCxnSpPr>
          <p:nvPr/>
        </p:nvCxnSpPr>
        <p:spPr>
          <a:xfrm>
            <a:off x="1259632" y="2924944"/>
            <a:ext cx="72008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5436096" y="2924944"/>
            <a:ext cx="72008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10" idx="3"/>
            <a:endCxn id="13" idx="1"/>
          </p:cNvCxnSpPr>
          <p:nvPr/>
        </p:nvCxnSpPr>
        <p:spPr>
          <a:xfrm>
            <a:off x="2123728" y="3501008"/>
            <a:ext cx="216024" cy="7200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2195736" y="3573016"/>
            <a:ext cx="0" cy="7200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1907704" y="4293096"/>
            <a:ext cx="24482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1907704" y="4293096"/>
            <a:ext cx="0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endCxn id="15" idx="0"/>
          </p:cNvCxnSpPr>
          <p:nvPr/>
        </p:nvCxnSpPr>
        <p:spPr>
          <a:xfrm>
            <a:off x="4355976" y="4293096"/>
            <a:ext cx="72008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stCxn id="14" idx="3"/>
            <a:endCxn id="15" idx="1"/>
          </p:cNvCxnSpPr>
          <p:nvPr/>
        </p:nvCxnSpPr>
        <p:spPr>
          <a:xfrm>
            <a:off x="3131840" y="4797152"/>
            <a:ext cx="2880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3275856" y="4797152"/>
            <a:ext cx="0" cy="7200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Прямоугольник 68"/>
          <p:cNvSpPr/>
          <p:nvPr/>
        </p:nvSpPr>
        <p:spPr>
          <a:xfrm>
            <a:off x="5580112" y="5013176"/>
            <a:ext cx="3168352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>
                    <a:lumMod val="20000"/>
                    <a:lumOff val="80000"/>
                  </a:schemeClr>
                </a:solidFill>
              </a:rPr>
              <a:t>Линия </a:t>
            </a:r>
            <a:r>
              <a:rPr lang="ru-RU" sz="2000" b="1" dirty="0" err="1" smtClean="0">
                <a:ln/>
                <a:solidFill>
                  <a:schemeClr val="accent3">
                    <a:lumMod val="20000"/>
                    <a:lumOff val="80000"/>
                  </a:schemeClr>
                </a:solidFill>
              </a:rPr>
              <a:t>Яценко</a:t>
            </a:r>
            <a:endParaRPr lang="ru-RU" sz="2000" b="1" dirty="0" smtClean="0">
              <a:ln/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ru-RU" sz="2000" b="1" dirty="0" smtClean="0">
                <a:ln/>
                <a:solidFill>
                  <a:schemeClr val="accent3">
                    <a:lumMod val="20000"/>
                    <a:lumOff val="80000"/>
                  </a:schemeClr>
                </a:solidFill>
              </a:rPr>
              <a:t>Село </a:t>
            </a:r>
            <a:r>
              <a:rPr lang="ru-RU" sz="2000" b="1" dirty="0" err="1" smtClean="0">
                <a:ln/>
                <a:solidFill>
                  <a:schemeClr val="accent3">
                    <a:lumMod val="20000"/>
                    <a:lumOff val="80000"/>
                  </a:schemeClr>
                </a:solidFill>
              </a:rPr>
              <a:t>Николенское</a:t>
            </a:r>
            <a:r>
              <a:rPr lang="ru-RU" sz="2000" b="1" dirty="0" smtClean="0">
                <a:ln/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000" b="1" dirty="0" err="1" smtClean="0">
                <a:ln/>
                <a:solidFill>
                  <a:schemeClr val="accent3">
                    <a:lumMod val="20000"/>
                    <a:lumOff val="80000"/>
                  </a:schemeClr>
                </a:solidFill>
              </a:rPr>
              <a:t>Гулькевичский</a:t>
            </a:r>
            <a:r>
              <a:rPr lang="ru-RU" sz="2000" b="1" dirty="0" smtClean="0">
                <a:ln/>
                <a:solidFill>
                  <a:schemeClr val="accent3">
                    <a:lumMod val="20000"/>
                    <a:lumOff val="80000"/>
                  </a:schemeClr>
                </a:solidFill>
              </a:rPr>
              <a:t> район</a:t>
            </a:r>
            <a:endParaRPr lang="ru-RU" sz="2000" b="1" dirty="0">
              <a:ln/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xfrm>
            <a:off x="1979712" y="188640"/>
            <a:ext cx="6700664" cy="10081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Кубань – казачий регион (конец 19 – начало 20 века)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716016" y="4958864"/>
            <a:ext cx="3894584" cy="98473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Сотников Марк – казак - основатель </a:t>
            </a:r>
            <a:r>
              <a:rPr lang="ru-RU" dirty="0" err="1" smtClean="0"/>
              <a:t>Сотниковской</a:t>
            </a:r>
            <a:r>
              <a:rPr lang="ru-RU" dirty="0" smtClean="0"/>
              <a:t> линии (прапрадед)</a:t>
            </a:r>
            <a:endParaRPr lang="ru-RU" dirty="0"/>
          </a:p>
        </p:txBody>
      </p:sp>
      <p:pic>
        <p:nvPicPr>
          <p:cNvPr id="6" name="Picture 1" descr="C:\Users\Аексей Бусилков\Desktop\Новая папка\P10700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385988" y="1546227"/>
            <a:ext cx="5676123" cy="42570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54" name="Picture 2" descr="https://youtube.com/devicesupport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1268760"/>
            <a:ext cx="4000442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ексей Бусилков\Desktop\история моей семьи\P10701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32240" y="476672"/>
            <a:ext cx="2091837" cy="1568878"/>
          </a:xfrm>
          <a:prstGeom prst="rect">
            <a:avLst/>
          </a:prstGeom>
          <a:noFill/>
        </p:spPr>
      </p:pic>
      <p:sp>
        <p:nvSpPr>
          <p:cNvPr id="5" name="Блок-схема: процесс 4"/>
          <p:cNvSpPr/>
          <p:nvPr/>
        </p:nvSpPr>
        <p:spPr>
          <a:xfrm>
            <a:off x="6516216" y="188640"/>
            <a:ext cx="72008" cy="6336704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3" descr="C:\Users\Аексей Бусилков\Desktop\история моей семьи\P10701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60232" y="2204864"/>
            <a:ext cx="2269994" cy="1702496"/>
          </a:xfrm>
          <a:prstGeom prst="rect">
            <a:avLst/>
          </a:prstGeom>
          <a:noFill/>
        </p:spPr>
      </p:pic>
      <p:sp>
        <p:nvSpPr>
          <p:cNvPr id="7" name="Текст 4"/>
          <p:cNvSpPr txBox="1">
            <a:spLocks/>
          </p:cNvSpPr>
          <p:nvPr/>
        </p:nvSpPr>
        <p:spPr>
          <a:xfrm>
            <a:off x="6516216" y="4005064"/>
            <a:ext cx="2376264" cy="98473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dirty="0" smtClean="0"/>
              <a:t>     Самодельный обоюдоострый казачий кинжал моего двоюродного деда Сотникова Александра Александровича  (его подарок мне)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3" descr="C:\Users\Аексей Бусилков\Desktop\Новая папка\P107007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197513" y="890719"/>
            <a:ext cx="5616626" cy="42124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1043608" y="5733256"/>
            <a:ext cx="4032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ru-RU" dirty="0" smtClean="0"/>
              <a:t>Василий Маркович Сотников (второй в верхнем ряду слева направо)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188640"/>
            <a:ext cx="54726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Казачье воинство в лицах моего рода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76470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Трагедия Кубани – трагедия моей семьи 20 – 30-е годы 20 века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Аексей Бусилков\Desktop\история моей семьи\фото сканы\P10700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4364976" y="1907832"/>
            <a:ext cx="4536505" cy="34023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Текст 10"/>
          <p:cNvSpPr txBox="1">
            <a:spLocks/>
          </p:cNvSpPr>
          <p:nvPr/>
        </p:nvSpPr>
        <p:spPr>
          <a:xfrm>
            <a:off x="4139952" y="764704"/>
            <a:ext cx="4464496" cy="492224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 столом справа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Каширин Иван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3" descr="C:\Users\Аексей Бусилков\Desktop\Новая папка\P107007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96750" y="2121086"/>
            <a:ext cx="5089027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Текст 9"/>
          <p:cNvSpPr txBox="1">
            <a:spLocks/>
          </p:cNvSpPr>
          <p:nvPr/>
        </p:nvSpPr>
        <p:spPr>
          <a:xfrm>
            <a:off x="395536" y="764704"/>
            <a:ext cx="3168352" cy="43056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Братья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Карчинские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Текст 10"/>
          <p:cNvSpPr txBox="1">
            <a:spLocks/>
          </p:cNvSpPr>
          <p:nvPr/>
        </p:nvSpPr>
        <p:spPr>
          <a:xfrm>
            <a:off x="1691680" y="5949280"/>
            <a:ext cx="6336704" cy="492224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Репрессированы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30-е годы 20в.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524</TotalTime>
  <Words>854</Words>
  <Application>Microsoft Office PowerPoint</Application>
  <PresentationFormat>Экран (4:3)</PresentationFormat>
  <Paragraphs>128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Бумажная</vt:lpstr>
      <vt:lpstr>Слайд 1</vt:lpstr>
      <vt:lpstr>Преемственность поколений в моей семье</vt:lpstr>
      <vt:lpstr>Слайд 3</vt:lpstr>
      <vt:lpstr>Слайд 4</vt:lpstr>
      <vt:lpstr>Слайд 5</vt:lpstr>
      <vt:lpstr>Слайд 6</vt:lpstr>
      <vt:lpstr>Кубань – казачий регион (конец 19 – начало 20 века)</vt:lpstr>
      <vt:lpstr>Слайд 8</vt:lpstr>
      <vt:lpstr>Трагедия Кубани – трагедия моей семьи 20 – 30-е годы 20 века</vt:lpstr>
      <vt:lpstr>Слайд 10</vt:lpstr>
      <vt:lpstr>Слайд 11</vt:lpstr>
      <vt:lpstr>Слайд 12</vt:lpstr>
      <vt:lpstr>Мои  прадеды  на  фронтах  Великой  Отечественной войны. 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Моя семья в послевоенные годы</vt:lpstr>
      <vt:lpstr>Слайд 25</vt:lpstr>
      <vt:lpstr>Слайд 26</vt:lpstr>
      <vt:lpstr>Слайд 27</vt:lpstr>
      <vt:lpstr>Слайд 28</vt:lpstr>
      <vt:lpstr>Слайд 29</vt:lpstr>
      <vt:lpstr>На ленте                                       времени </vt:lpstr>
      <vt:lpstr>Спасибо за внимание!</vt:lpstr>
      <vt:lpstr>Использованные интернет-ресурсы: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Аексей Бусилков</dc:creator>
  <cp:lastModifiedBy>Mafany</cp:lastModifiedBy>
  <cp:revision>58</cp:revision>
  <dcterms:created xsi:type="dcterms:W3CDTF">2015-05-27T11:40:12Z</dcterms:created>
  <dcterms:modified xsi:type="dcterms:W3CDTF">2015-05-29T13:43:13Z</dcterms:modified>
</cp:coreProperties>
</file>